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3" d="100"/>
          <a:sy n="63" d="100"/>
        </p:scale>
        <p:origin x="-178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7E52839-925B-42AB-B1AB-B3D6594E6396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CO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16DF034-05CD-425D-94F0-EAC4A5E4E49D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52839-925B-42AB-B1AB-B3D6594E6396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034-05CD-425D-94F0-EAC4A5E4E49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52839-925B-42AB-B1AB-B3D6594E6396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034-05CD-425D-94F0-EAC4A5E4E49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7E52839-925B-42AB-B1AB-B3D6594E6396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16DF034-05CD-425D-94F0-EAC4A5E4E49D}" type="slidenum">
              <a:rPr lang="es-CO" smtClean="0"/>
              <a:t>‹Nº›</a:t>
            </a:fld>
            <a:endParaRPr lang="es-CO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7E52839-925B-42AB-B1AB-B3D6594E6396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CO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16DF034-05CD-425D-94F0-EAC4A5E4E49D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52839-925B-42AB-B1AB-B3D6594E6396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034-05CD-425D-94F0-EAC4A5E4E49D}" type="slidenum">
              <a:rPr lang="es-CO" smtClean="0"/>
              <a:t>‹Nº›</a:t>
            </a:fld>
            <a:endParaRPr lang="es-CO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52839-925B-42AB-B1AB-B3D6594E6396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034-05CD-425D-94F0-EAC4A5E4E49D}" type="slidenum">
              <a:rPr lang="es-CO" smtClean="0"/>
              <a:t>‹Nº›</a:t>
            </a:fld>
            <a:endParaRPr lang="es-CO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7E52839-925B-42AB-B1AB-B3D6594E6396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16DF034-05CD-425D-94F0-EAC4A5E4E49D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52839-925B-42AB-B1AB-B3D6594E6396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DF034-05CD-425D-94F0-EAC4A5E4E49D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7E52839-925B-42AB-B1AB-B3D6594E6396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16DF034-05CD-425D-94F0-EAC4A5E4E49D}" type="slidenum">
              <a:rPr lang="es-CO" smtClean="0"/>
              <a:t>‹Nº›</a:t>
            </a:fld>
            <a:endParaRPr lang="es-CO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C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7E52839-925B-42AB-B1AB-B3D6594E6396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16DF034-05CD-425D-94F0-EAC4A5E4E49D}" type="slidenum">
              <a:rPr lang="es-CO" smtClean="0"/>
              <a:t>‹Nº›</a:t>
            </a:fld>
            <a:endParaRPr lang="es-CO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7E52839-925B-42AB-B1AB-B3D6594E6396}" type="datetimeFigureOut">
              <a:rPr lang="es-CO" smtClean="0"/>
              <a:t>03/10/2014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16DF034-05CD-425D-94F0-EAC4A5E4E49D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8350696" cy="1296143"/>
          </a:xfrm>
        </p:spPr>
        <p:txBody>
          <a:bodyPr>
            <a:normAutofit/>
          </a:bodyPr>
          <a:lstStyle/>
          <a:p>
            <a:pPr algn="r"/>
            <a:r>
              <a:rPr lang="es-CO" sz="6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SISTEMA</a:t>
            </a:r>
            <a:r>
              <a:rPr lang="es-CO" sz="5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 ENDOCRINO</a:t>
            </a:r>
            <a:r>
              <a:rPr lang="es-CO" sz="5400" dirty="0" smtClean="0">
                <a:solidFill>
                  <a:srgbClr val="0070C0"/>
                </a:solidFill>
              </a:rPr>
              <a:t> </a:t>
            </a:r>
            <a:endParaRPr lang="es-CO" sz="5400" dirty="0">
              <a:solidFill>
                <a:srgbClr val="0070C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95736" y="2060848"/>
            <a:ext cx="6624736" cy="1752600"/>
          </a:xfrm>
        </p:spPr>
        <p:txBody>
          <a:bodyPr>
            <a:normAutofit/>
          </a:bodyPr>
          <a:lstStyle/>
          <a:p>
            <a:pPr algn="r"/>
            <a:r>
              <a:rPr lang="es-CO" sz="36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MEDICAMENTOS ( POS) </a:t>
            </a:r>
            <a:endParaRPr lang="es-CO" sz="360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F:\sistema endocrin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573016"/>
            <a:ext cx="4176464" cy="260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32966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pPr algn="l"/>
            <a:r>
              <a:rPr lang="es-CO" dirty="0" smtClean="0"/>
              <a:t> </a:t>
            </a:r>
            <a:r>
              <a:rPr lang="es-CO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 ENDOCRINO </a:t>
            </a:r>
            <a:endParaRPr lang="es-CO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F:\Sistema endocrino (1)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528" y="908720"/>
            <a:ext cx="7848872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84282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0"/>
            <a:ext cx="8856984" cy="1052736"/>
          </a:xfrm>
        </p:spPr>
        <p:txBody>
          <a:bodyPr>
            <a:noAutofit/>
          </a:bodyPr>
          <a:lstStyle/>
          <a:p>
            <a:pPr algn="ctr"/>
            <a:r>
              <a:rPr lang="es-CO" sz="36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MEDICAMENTOS QUE SI ESTAN CUBIERTOS POR EL POS </a:t>
            </a:r>
            <a:endParaRPr lang="es-CO" sz="3600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1520" y="1124744"/>
            <a:ext cx="8640960" cy="5733256"/>
          </a:xfrm>
        </p:spPr>
        <p:txBody>
          <a:bodyPr>
            <a:normAutofit fontScale="92500" lnSpcReduction="10000"/>
          </a:bodyPr>
          <a:lstStyle/>
          <a:p>
            <a:r>
              <a:rPr lang="es-CO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LEVOTIROXINA: </a:t>
            </a:r>
            <a:r>
              <a:rPr lang="es-CO" sz="26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incluye todas las concentraciones </a:t>
            </a:r>
            <a:endParaRPr lang="es-CO" sz="2400" b="1" i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C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 </a:t>
            </a:r>
            <a:r>
              <a:rPr lang="es-C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 forma sintética de la tiroxina (hormona tiroidea), usada </a:t>
            </a:r>
            <a:r>
              <a:rPr lang="es-C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como </a:t>
            </a:r>
            <a:r>
              <a:rPr lang="es-C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reemplazo hormonal en pacientes con problemas de tiroides. </a:t>
            </a:r>
            <a:endParaRPr lang="es-CO" sz="2400" dirty="0" smtClean="0"/>
          </a:p>
          <a:p>
            <a:r>
              <a:rPr lang="es-CO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PREDNISOLONA </a:t>
            </a:r>
            <a:r>
              <a:rPr lang="es-CO" sz="24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s-C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 un fármaco corticosteroide sintético que se toma usualmente en forma oral, pero puede ser administrado por vía intramuscular (inyección</a:t>
            </a:r>
            <a:r>
              <a:rPr lang="es-C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es-C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prednisona es un profármaco que es convertido por el hígado en prednisolona, la cual es la forma esteroide activa</a:t>
            </a:r>
            <a:r>
              <a:rPr lang="es-C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s-CO" sz="2400" dirty="0" smtClean="0"/>
          </a:p>
          <a:p>
            <a:r>
              <a:rPr lang="es-CO" sz="24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HIDROCORTISONA: </a:t>
            </a:r>
            <a:r>
              <a:rPr lang="es-C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Como </a:t>
            </a:r>
            <a:r>
              <a:rPr lang="es-C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medicamento antiinflamatorio. La hidrocortisona alivia la inflamación en varias partes del cuerpo. </a:t>
            </a:r>
          </a:p>
          <a:p>
            <a:r>
              <a:rPr lang="es-C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También </a:t>
            </a:r>
            <a:r>
              <a:rPr lang="es-C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 tratar o prevenir reacciones alérgicas. </a:t>
            </a:r>
          </a:p>
          <a:p>
            <a:r>
              <a:rPr lang="es-C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Como </a:t>
            </a:r>
            <a:r>
              <a:rPr lang="es-CO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tratamiento de determinados tipos de enfermedades autoinmunitarias, afecciones cutáneas, asma y otras afecciones pulmonares. </a:t>
            </a:r>
            <a:endParaRPr lang="es-CO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754490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es-CO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MEDICAMENTOS  NO CUBIERTOS POR EL POS </a:t>
            </a:r>
            <a:endParaRPr lang="es-CO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1124744"/>
            <a:ext cx="8784976" cy="5544616"/>
          </a:xfrm>
        </p:spPr>
        <p:txBody>
          <a:bodyPr>
            <a:normAutofit/>
          </a:bodyPr>
          <a:lstStyle/>
          <a:p>
            <a:r>
              <a:rPr lang="es-CO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METFORMINA:</a:t>
            </a:r>
            <a:r>
              <a:rPr lang="es-CO" dirty="0" smtClean="0"/>
              <a:t> </a:t>
            </a:r>
            <a:r>
              <a:rPr lang="es-C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 </a:t>
            </a:r>
            <a:r>
              <a:rPr lang="es-CO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fármaco antidiabético de aplicación oral del tipo biguanida. e utiliza comúnmente en el tratamiento y la prevención de la diabetes mellitus tipo 2La metformina es tan efectiva reduciendo los niveles elevados de glucosa en sangre como las sulfonilureas, las tiazolidinedionas y la </a:t>
            </a:r>
            <a:r>
              <a:rPr lang="es-C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insulina</a:t>
            </a:r>
          </a:p>
          <a:p>
            <a:r>
              <a:rPr lang="es-CO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GLUCAGON:</a:t>
            </a:r>
            <a:r>
              <a:rPr lang="es-CO" dirty="0" smtClean="0"/>
              <a:t>  </a:t>
            </a:r>
            <a:r>
              <a:rPr lang="es-CO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INYECCION DE UN MILIGRAMO </a:t>
            </a:r>
            <a:r>
              <a:rPr lang="es-CO" b="1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 PARA </a:t>
            </a:r>
            <a:r>
              <a:rPr lang="es-CO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PACIENTES DIAGNOSTICADOS PARA DIABETES TIPO 1</a:t>
            </a:r>
          </a:p>
          <a:p>
            <a:r>
              <a:rPr lang="es-CO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 una hormona peptídica de 29 aminoácidos que actúa en el </a:t>
            </a:r>
            <a:r>
              <a:rPr lang="es-C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metabolismo </a:t>
            </a:r>
            <a:r>
              <a:rPr lang="es-CO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 </a:t>
            </a:r>
            <a:r>
              <a:rPr lang="es-C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glucógeno (es </a:t>
            </a:r>
            <a:r>
              <a:rPr lang="es-CO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una hormona de </a:t>
            </a:r>
            <a:r>
              <a:rPr lang="es-CO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estrés)</a:t>
            </a:r>
            <a:endParaRPr lang="es-CO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CO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 principal factor regulador es el nivel de glucosa en sangre</a:t>
            </a:r>
          </a:p>
        </p:txBody>
      </p:sp>
    </p:spTree>
    <p:extLst>
      <p:ext uri="{BB962C8B-B14F-4D97-AF65-F5344CB8AC3E}">
        <p14:creationId xmlns:p14="http://schemas.microsoft.com/office/powerpoint/2010/main" val="29371093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:\imagenes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31063"/>
            <a:ext cx="2952328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F:\medicamentos imagen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912" y="3140968"/>
            <a:ext cx="3240360" cy="3374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60649"/>
            <a:ext cx="3897712" cy="25229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140968"/>
            <a:ext cx="4101441" cy="2330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087291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101</TotalTime>
  <Words>238</Words>
  <Application>Microsoft Office PowerPoint</Application>
  <PresentationFormat>Presentación en pantalla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Mirador</vt:lpstr>
      <vt:lpstr>SISTEMA ENDOCRINO </vt:lpstr>
      <vt:lpstr> SISTEMA ENDOCRINO </vt:lpstr>
      <vt:lpstr>MEDICAMENTOS QUE SI ESTAN CUBIERTOS POR EL POS </vt:lpstr>
      <vt:lpstr>MEDICAMENTOS  NO CUBIERTOS POR EL POS 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SISTEMA ENDOCRINO</dc:title>
  <dc:creator>user</dc:creator>
  <cp:lastModifiedBy>Usuario</cp:lastModifiedBy>
  <cp:revision>12</cp:revision>
  <dcterms:created xsi:type="dcterms:W3CDTF">2014-10-02T19:51:28Z</dcterms:created>
  <dcterms:modified xsi:type="dcterms:W3CDTF">2014-10-04T01:12:01Z</dcterms:modified>
</cp:coreProperties>
</file>